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1"/>
    <p:restoredTop sz="91426"/>
  </p:normalViewPr>
  <p:slideViewPr>
    <p:cSldViewPr snapToGrid="0" snapToObjects="1">
      <p:cViewPr>
        <p:scale>
          <a:sx n="68" d="100"/>
          <a:sy n="68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30384-A08D-814F-8AFA-57E239D9AC14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7F1D0-A53C-8246-BD95-64DA0CF7BC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441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7F1D0-A53C-8246-BD95-64DA0CF7BC7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950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7F1D0-A53C-8246-BD95-64DA0CF7BC7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564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823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71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526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3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58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581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71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60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84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38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04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172D7-F636-2446-8C1E-514F9AA15EB7}" type="datetimeFigureOut">
              <a:rPr lang="es-ES_tradnl" smtClean="0"/>
              <a:t>13/11/16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5B7B-D418-1347-BEB5-1C59655248A9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5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file:///Volumes/OSCAR%20PEREZ/Oscar%20A.%20Pe&#769;rez%20Sayago/2.%20BIBLIOTECA/3.%20ERE/BIBLIOTECA/VIDEOS/11.%20Papa%20Francisco.%20Pai&#769;ses%20acogiendo%20a%20refugiados%20&#8211;%20Noviembre%202016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VIDEOS/GAMIFICACIO&#769;N%20-%20EJEMPLOS%20EN%20EL%20AULA.mp4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../../BIBLIOTECA/VIDEOS/DIOS%20TE%20HIZO%20A%20TI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15" y="234065"/>
            <a:ext cx="4564585" cy="29328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14" y="3388659"/>
            <a:ext cx="11554815" cy="33398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14900" y="197224"/>
            <a:ext cx="6990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4800" dirty="0" smtClean="0">
                <a:solidFill>
                  <a:srgbClr val="00B0F0"/>
                </a:solidFill>
                <a:latin typeface="Britannic Bold" charset="0"/>
                <a:ea typeface="Britannic Bold" charset="0"/>
                <a:cs typeface="Britannic Bold" charset="0"/>
              </a:rPr>
              <a:t>7 IDEAS PARA MEJORAR LA MOTIVACIÓN EN CLASE DE EDUCACIÓN RELIGIOSA</a:t>
            </a:r>
            <a:endParaRPr lang="es-ES_tradnl" sz="4800" dirty="0">
              <a:solidFill>
                <a:srgbClr val="00B0F0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1. RELACIONA LA MATERIA CON TEMAS DE ACTUALIDAD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MARC PRENSKY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8600" y="2115352"/>
            <a:ext cx="48387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“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Centrar la  educación 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en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logros del mundo real 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y no en ejemplos”, afirma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Prensky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, uno de los pensadores más influyentes en el ámbito educativo internacional. Para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captar toda la atención 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de tus alumnos,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relaciona el contenido con ejemplos interesantes de la actualidad 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y del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“mundo real” 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cotidiano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 que ellos viven cada día. 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257265"/>
            <a:ext cx="6553200" cy="379762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81450" y="6245390"/>
            <a:ext cx="4667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Países acogiendo a refugiados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2. DEJA QUE TUS ESTUDIANTES TOMEN DECISIONES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LARRY 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600" y="2115352"/>
            <a:ext cx="1165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No se trata de que a partir de ahora decidan todo sobre la clase, pero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darles autonomía y espacio para que puedan escoger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, por ejemplo,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dónde sentarse o cómo quieren organizarse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para los trabajos grupales puede ser muy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útil para ayudar la motivación intrínseca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de los alumnos y alumnas.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195" y="3746568"/>
            <a:ext cx="8603456" cy="29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3. FORMULA PREGUNTAS, NO DES LAS RESPUESTAS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CRISTÓBAL COBO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" y="5188683"/>
            <a:ext cx="1165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Este profesor e investigador en nuevas tecnologías y educación afirma que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clave para incentivar la curiosidad y la atención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de los estudiantes se encuentra en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plantear preguntas provocadoras que fomenten la experimentación.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pPr algn="ctr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¿Ya lo has probado en tus clases?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2099844"/>
            <a:ext cx="10668000" cy="29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4. DESCUBRE EL JUEGO COMO ESTRATEGIA EDUCATIVA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IMMA MARÍN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" y="2115352"/>
            <a:ext cx="53530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gamificación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es una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herramienta muy interesante 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para el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aprendizaje significativo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, y que ha permitido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cambiar nuestra perspectiva sobre lo que es el juego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 y sus posibilidades en educación. Como bien indica Imma,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“el juego es emoción, y sin emoción no hay aprendizaje”. 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¡Gamifica tus clases!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24250" y="6057900"/>
            <a:ext cx="5067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Ejemplos de gamificación en el aula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305050"/>
            <a:ext cx="6019800" cy="33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5. INTEGRA LA EDUCACIÓN EMOCIONAL EN EL AULA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DANIEL GOLEMÁN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" y="2001856"/>
            <a:ext cx="11658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300" dirty="0" smtClean="0">
                <a:effectLst/>
                <a:latin typeface="Candara" charset="0"/>
                <a:ea typeface="Candara" charset="0"/>
                <a:cs typeface="Candara" charset="0"/>
              </a:rPr>
              <a:t>“</a:t>
            </a:r>
            <a:r>
              <a:rPr lang="es-ES_tradnl" sz="23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El estado de nuestras emociones </a:t>
            </a:r>
            <a:r>
              <a:rPr lang="es-ES_tradnl" sz="2300" dirty="0" smtClean="0">
                <a:effectLst/>
                <a:latin typeface="Candara" charset="0"/>
                <a:ea typeface="Candara" charset="0"/>
                <a:cs typeface="Candara" charset="0"/>
              </a:rPr>
              <a:t>es, en realidad, el que </a:t>
            </a:r>
            <a:r>
              <a:rPr lang="es-ES_tradnl" sz="23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determina la capacidad para razonar y aprender”, </a:t>
            </a:r>
            <a:r>
              <a:rPr lang="es-ES_tradnl" sz="2300" dirty="0" smtClean="0">
                <a:effectLst/>
                <a:latin typeface="Candara" charset="0"/>
                <a:ea typeface="Candara" charset="0"/>
                <a:cs typeface="Candara" charset="0"/>
              </a:rPr>
              <a:t>por lo que es de vital importancia que forme parte de los proyectos educativos. Uno de los objetivos puede ser </a:t>
            </a:r>
            <a:r>
              <a:rPr lang="es-ES_tradnl" sz="23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trabajar la capacidad de focalizar y enseñar las habilidades básicas de atención</a:t>
            </a:r>
            <a:r>
              <a:rPr lang="es-ES_tradnl" sz="2300" dirty="0" smtClean="0">
                <a:effectLst/>
                <a:latin typeface="Candara" charset="0"/>
                <a:ea typeface="Candara" charset="0"/>
                <a:cs typeface="Candara" charset="0"/>
              </a:rPr>
              <a:t>, para que “</a:t>
            </a:r>
            <a:r>
              <a:rPr lang="es-ES_tradnl" sz="23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puedan gestionar adecuadamente sus emociones destructivas y resistir las distracciones impulsivas”. </a:t>
            </a:r>
            <a:r>
              <a:rPr lang="es-ES_tradnl" sz="2300" dirty="0" smtClean="0">
                <a:effectLst/>
                <a:latin typeface="Candara" charset="0"/>
                <a:ea typeface="Candara" charset="0"/>
                <a:cs typeface="Candara" charset="0"/>
              </a:rPr>
              <a:t>15 minutos diarios de ejercicios de meditación y respiración pueden ser una buena manera de empezar. ¿Te animas? </a:t>
            </a:r>
            <a:endParaRPr lang="es-ES_tradnl" sz="23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4217847"/>
            <a:ext cx="8496300" cy="24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6. BASA TUS CLASES EN LA PRÁCTICA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ROGER SCHANK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" y="4919008"/>
            <a:ext cx="116586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¿Todavía no conoces la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metodología Learning by doing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? Schank propone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situar al alumnado en situaciones que sean interesantes para ellos 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y que les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motiven a aprender y a investigar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. Que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aprendan haciendo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, mediante experiencias, con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momentos que recuerden y que puedan utilizar como referencia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. “El </a:t>
            </a:r>
            <a:r>
              <a:rPr lang="es-ES_tradnl" sz="23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aprendizaje sucede cuando alguien quiere aprender</a:t>
            </a:r>
            <a:r>
              <a:rPr lang="es-ES_tradnl" sz="2300" dirty="0" smtClean="0">
                <a:latin typeface="Candara" charset="0"/>
                <a:ea typeface="Candara" charset="0"/>
                <a:cs typeface="Candara" charset="0"/>
              </a:rPr>
              <a:t>, no cuando alguien quiere enseñar”, es una de sus frases más conocidas.</a:t>
            </a:r>
            <a:endParaRPr lang="es-ES_tradnl" sz="23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2020103"/>
            <a:ext cx="7374165" cy="28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7. RECUPERA EL CUERPO EN LAS EXPERIENCIAS DE APRENDIZAJE </a:t>
            </a:r>
            <a:r>
              <a:rPr lang="mr-IN" sz="2500" b="1" dirty="0" smtClean="0"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 MARÍA ACASO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" y="2115352"/>
            <a:ext cx="550577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La autora de </a:t>
            </a:r>
            <a:r>
              <a:rPr lang="es-ES_tradnl" sz="2500" i="1" dirty="0" smtClean="0">
                <a:effectLst/>
                <a:latin typeface="Candara" charset="0"/>
                <a:ea typeface="Candara" charset="0"/>
                <a:cs typeface="Candara" charset="0"/>
              </a:rPr>
              <a:t>rEDUvolution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 nos recuerda que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no pensamos y aprendemos únicamente con la cabeza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, sino que es un </a:t>
            </a:r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proceso en el que se utiliza el cuerpo completo. 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500" dirty="0" smtClean="0">
                <a:solidFill>
                  <a:srgbClr val="00B0F0"/>
                </a:solidFill>
                <a:effectLst/>
                <a:latin typeface="Candara" charset="0"/>
                <a:ea typeface="Candara" charset="0"/>
                <a:cs typeface="Candara" charset="0"/>
              </a:rPr>
              <a:t>“Aprendemos más cuando estamos en movimiento que cuando estamos quietos”</a:t>
            </a:r>
            <a:r>
              <a:rPr lang="es-ES_tradnl" sz="2500" dirty="0" smtClean="0">
                <a:effectLst/>
                <a:latin typeface="Candara" charset="0"/>
                <a:ea typeface="Candara" charset="0"/>
                <a:cs typeface="Candara" charset="0"/>
              </a:rPr>
              <a:t>, afirma. ¡Así que acaba ya con las jornadas escolares de 8 horas pegados a las sillas! 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73" y="2262751"/>
            <a:ext cx="5998427" cy="37921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33775" y="6237379"/>
            <a:ext cx="5048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dirty="0" smtClean="0"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Dios te hizo a ti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164"/>
            <a:ext cx="1843088" cy="110013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71688" y="157164"/>
            <a:ext cx="9815512" cy="11001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atin typeface="Candara" charset="0"/>
                <a:ea typeface="Candara" charset="0"/>
                <a:cs typeface="Candara" charset="0"/>
              </a:rPr>
              <a:t>7 IDEAS PARA MEJORAR LA MOTIVACIÓN EN CLASE DE EDUCACIÓN RELIGIOSA</a:t>
            </a:r>
            <a:endParaRPr lang="es-ES_tradnl" sz="2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8600" y="1447800"/>
            <a:ext cx="11658600" cy="47705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500" b="1" dirty="0" smtClean="0"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25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228600" y="2115352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27" y="3780656"/>
            <a:ext cx="8326274" cy="22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595</Words>
  <Application>Microsoft Macintosh PowerPoint</Application>
  <PresentationFormat>Panorámica</PresentationFormat>
  <Paragraphs>35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Adobe Gothic Std B</vt:lpstr>
      <vt:lpstr>Britannic Bold</vt:lpstr>
      <vt:lpstr>Calibri</vt:lpstr>
      <vt:lpstr>Calibri Light</vt:lpstr>
      <vt:lpstr>Candara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10</cp:revision>
  <dcterms:created xsi:type="dcterms:W3CDTF">2016-11-13T22:44:16Z</dcterms:created>
  <dcterms:modified xsi:type="dcterms:W3CDTF">2016-11-14T00:12:44Z</dcterms:modified>
</cp:coreProperties>
</file>